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8" r:id="rId2"/>
  </p:sldIdLst>
  <p:sldSz cx="12188825" cy="157464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7A1"/>
    <a:srgbClr val="8DDDC3"/>
    <a:srgbClr val="E1165C"/>
    <a:srgbClr val="FA50BD"/>
    <a:srgbClr val="E8B660"/>
    <a:srgbClr val="0070D4"/>
    <a:srgbClr val="87B077"/>
    <a:srgbClr val="F5C0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41" autoAdjust="0"/>
    <p:restoredTop sz="94660"/>
  </p:normalViewPr>
  <p:slideViewPr>
    <p:cSldViewPr snapToGrid="0">
      <p:cViewPr>
        <p:scale>
          <a:sx n="50" d="100"/>
          <a:sy n="50" d="100"/>
        </p:scale>
        <p:origin x="115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577018"/>
            <a:ext cx="10360501" cy="5482085"/>
          </a:xfrm>
        </p:spPr>
        <p:txBody>
          <a:bodyPr anchor="b"/>
          <a:lstStyle>
            <a:lvl1pPr algn="ctr">
              <a:defRPr sz="799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8270513"/>
            <a:ext cx="9141619" cy="3801737"/>
          </a:xfrm>
        </p:spPr>
        <p:txBody>
          <a:bodyPr/>
          <a:lstStyle>
            <a:lvl1pPr marL="0" indent="0" algn="ctr">
              <a:buNone/>
              <a:defRPr sz="3199"/>
            </a:lvl1pPr>
            <a:lvl2pPr marL="609448" indent="0" algn="ctr">
              <a:buNone/>
              <a:defRPr sz="2666"/>
            </a:lvl2pPr>
            <a:lvl3pPr marL="1218895" indent="0" algn="ctr">
              <a:buNone/>
              <a:defRPr sz="2399"/>
            </a:lvl3pPr>
            <a:lvl4pPr marL="1828343" indent="0" algn="ctr">
              <a:buNone/>
              <a:defRPr sz="2133"/>
            </a:lvl4pPr>
            <a:lvl5pPr marL="2437790" indent="0" algn="ctr">
              <a:buNone/>
              <a:defRPr sz="2133"/>
            </a:lvl5pPr>
            <a:lvl6pPr marL="3047238" indent="0" algn="ctr">
              <a:buNone/>
              <a:defRPr sz="2133"/>
            </a:lvl6pPr>
            <a:lvl7pPr marL="3656686" indent="0" algn="ctr">
              <a:buNone/>
              <a:defRPr sz="2133"/>
            </a:lvl7pPr>
            <a:lvl8pPr marL="4266133" indent="0" algn="ctr">
              <a:buNone/>
              <a:defRPr sz="2133"/>
            </a:lvl8pPr>
            <a:lvl9pPr marL="4875581" indent="0" algn="ctr"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DD8E-9E09-4DC8-9101-D356FB501442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EA041-5F2F-473C-94F7-100BCECBF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0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DD8E-9E09-4DC8-9101-D356FB501442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EA041-5F2F-473C-94F7-100BCECBF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90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9" y="838351"/>
            <a:ext cx="2628215" cy="1334435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838351"/>
            <a:ext cx="7732286" cy="1334435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DD8E-9E09-4DC8-9101-D356FB501442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EA041-5F2F-473C-94F7-100BCECBF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34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DD8E-9E09-4DC8-9101-D356FB501442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EA041-5F2F-473C-94F7-100BCECBF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67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4" y="3925673"/>
            <a:ext cx="10512862" cy="6550069"/>
          </a:xfrm>
        </p:spPr>
        <p:txBody>
          <a:bodyPr anchor="b"/>
          <a:lstStyle>
            <a:lvl1pPr>
              <a:defRPr sz="799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4" y="10537708"/>
            <a:ext cx="10512862" cy="3444527"/>
          </a:xfrm>
        </p:spPr>
        <p:txBody>
          <a:bodyPr/>
          <a:lstStyle>
            <a:lvl1pPr marL="0" indent="0">
              <a:buNone/>
              <a:defRPr sz="3199">
                <a:solidFill>
                  <a:schemeClr val="tx1"/>
                </a:solidFill>
              </a:defRPr>
            </a:lvl1pPr>
            <a:lvl2pPr marL="609448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2pPr>
            <a:lvl3pPr marL="1218895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3pPr>
            <a:lvl4pPr marL="182834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779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23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6686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613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5581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DD8E-9E09-4DC8-9101-D356FB501442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EA041-5F2F-473C-94F7-100BCECBF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5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4191754"/>
            <a:ext cx="5180251" cy="999095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4191754"/>
            <a:ext cx="5180251" cy="999095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DD8E-9E09-4DC8-9101-D356FB501442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EA041-5F2F-473C-94F7-100BCECBF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63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838354"/>
            <a:ext cx="10512862" cy="30435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1" y="3860060"/>
            <a:ext cx="5156443" cy="1891755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1" y="5751815"/>
            <a:ext cx="5156443" cy="84600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3860060"/>
            <a:ext cx="5181838" cy="1891755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5751815"/>
            <a:ext cx="5181838" cy="84600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DD8E-9E09-4DC8-9101-D356FB501442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EA041-5F2F-473C-94F7-100BCECBF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13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DD8E-9E09-4DC8-9101-D356FB501442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EA041-5F2F-473C-94F7-100BCECBF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41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DD8E-9E09-4DC8-9101-D356FB501442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EA041-5F2F-473C-94F7-100BCECBF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37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1049761"/>
            <a:ext cx="3931213" cy="3674163"/>
          </a:xfrm>
        </p:spPr>
        <p:txBody>
          <a:bodyPr anchor="b"/>
          <a:lstStyle>
            <a:lvl1pPr>
              <a:defRPr sz="426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2267195"/>
            <a:ext cx="6170593" cy="11190159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69" y="4723924"/>
            <a:ext cx="3931213" cy="8751653"/>
          </a:xfrm>
        </p:spPr>
        <p:txBody>
          <a:bodyPr/>
          <a:lstStyle>
            <a:lvl1pPr marL="0" indent="0">
              <a:buNone/>
              <a:defRPr sz="2133"/>
            </a:lvl1pPr>
            <a:lvl2pPr marL="609448" indent="0">
              <a:buNone/>
              <a:defRPr sz="1866"/>
            </a:lvl2pPr>
            <a:lvl3pPr marL="1218895" indent="0">
              <a:buNone/>
              <a:defRPr sz="1600"/>
            </a:lvl3pPr>
            <a:lvl4pPr marL="1828343" indent="0">
              <a:buNone/>
              <a:defRPr sz="1333"/>
            </a:lvl4pPr>
            <a:lvl5pPr marL="2437790" indent="0">
              <a:buNone/>
              <a:defRPr sz="1333"/>
            </a:lvl5pPr>
            <a:lvl6pPr marL="3047238" indent="0">
              <a:buNone/>
              <a:defRPr sz="1333"/>
            </a:lvl6pPr>
            <a:lvl7pPr marL="3656686" indent="0">
              <a:buNone/>
              <a:defRPr sz="1333"/>
            </a:lvl7pPr>
            <a:lvl8pPr marL="4266133" indent="0">
              <a:buNone/>
              <a:defRPr sz="1333"/>
            </a:lvl8pPr>
            <a:lvl9pPr marL="4875581" indent="0">
              <a:buNone/>
              <a:defRPr sz="13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DD8E-9E09-4DC8-9101-D356FB501442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EA041-5F2F-473C-94F7-100BCECBF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24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1049761"/>
            <a:ext cx="3931213" cy="3674163"/>
          </a:xfrm>
        </p:spPr>
        <p:txBody>
          <a:bodyPr anchor="b"/>
          <a:lstStyle>
            <a:lvl1pPr>
              <a:defRPr sz="426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2267195"/>
            <a:ext cx="6170593" cy="11190159"/>
          </a:xfrm>
        </p:spPr>
        <p:txBody>
          <a:bodyPr anchor="t"/>
          <a:lstStyle>
            <a:lvl1pPr marL="0" indent="0">
              <a:buNone/>
              <a:defRPr sz="4266"/>
            </a:lvl1pPr>
            <a:lvl2pPr marL="609448" indent="0">
              <a:buNone/>
              <a:defRPr sz="3732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0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69" y="4723924"/>
            <a:ext cx="3931213" cy="8751653"/>
          </a:xfrm>
        </p:spPr>
        <p:txBody>
          <a:bodyPr/>
          <a:lstStyle>
            <a:lvl1pPr marL="0" indent="0">
              <a:buNone/>
              <a:defRPr sz="2133"/>
            </a:lvl1pPr>
            <a:lvl2pPr marL="609448" indent="0">
              <a:buNone/>
              <a:defRPr sz="1866"/>
            </a:lvl2pPr>
            <a:lvl3pPr marL="1218895" indent="0">
              <a:buNone/>
              <a:defRPr sz="1600"/>
            </a:lvl3pPr>
            <a:lvl4pPr marL="1828343" indent="0">
              <a:buNone/>
              <a:defRPr sz="1333"/>
            </a:lvl4pPr>
            <a:lvl5pPr marL="2437790" indent="0">
              <a:buNone/>
              <a:defRPr sz="1333"/>
            </a:lvl5pPr>
            <a:lvl6pPr marL="3047238" indent="0">
              <a:buNone/>
              <a:defRPr sz="1333"/>
            </a:lvl6pPr>
            <a:lvl7pPr marL="3656686" indent="0">
              <a:buNone/>
              <a:defRPr sz="1333"/>
            </a:lvl7pPr>
            <a:lvl8pPr marL="4266133" indent="0">
              <a:buNone/>
              <a:defRPr sz="1333"/>
            </a:lvl8pPr>
            <a:lvl9pPr marL="4875581" indent="0">
              <a:buNone/>
              <a:defRPr sz="13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DD8E-9E09-4DC8-9101-D356FB501442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EA041-5F2F-473C-94F7-100BCECBF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05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838354"/>
            <a:ext cx="10512862" cy="3043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4191754"/>
            <a:ext cx="10512862" cy="9990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14594595"/>
            <a:ext cx="2742486" cy="838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ADD8E-9E09-4DC8-9101-D356FB501442}" type="datetimeFigureOut">
              <a:rPr lang="en-US" smtClean="0"/>
              <a:t>28-Mar-17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14594595"/>
            <a:ext cx="4113728" cy="838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14594595"/>
            <a:ext cx="2742486" cy="838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EA041-5F2F-473C-94F7-100BCECBF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10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218895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24" indent="-304724" algn="l" defTabSz="1218895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2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619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3pPr>
      <a:lvl4pPr marL="2133067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514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962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6.jp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5" t="4908" r="929" b="28821"/>
          <a:stretch/>
        </p:blipFill>
        <p:spPr>
          <a:xfrm>
            <a:off x="0" y="0"/>
            <a:ext cx="12188825" cy="54438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9450" y="1"/>
            <a:ext cx="12228273" cy="1063256"/>
          </a:xfrm>
          <a:prstGeom prst="rect">
            <a:avLst/>
          </a:prstGeom>
          <a:solidFill>
            <a:schemeClr val="bg1">
              <a:alpha val="8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49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750" l="0" r="97576">
                        <a14:foregroundMark x1="27475" y1="58125" x2="27071" y2="58125"/>
                        <a14:foregroundMark x1="29293" y1="41250" x2="29697" y2="41875"/>
                        <a14:foregroundMark x1="26869" y1="21875" x2="27273" y2="21875"/>
                        <a14:foregroundMark x1="22828" y1="12500" x2="22424" y2="14375"/>
                        <a14:foregroundMark x1="18990" y1="75625" x2="20202" y2="76250"/>
                        <a14:foregroundMark x1="33535" y1="40625" x2="33535" y2="44375"/>
                        <a14:foregroundMark x1="24444" y1="83750" x2="27475" y2="82500"/>
                        <a14:foregroundMark x1="31111" y1="76250" x2="30909" y2="76250"/>
                        <a14:foregroundMark x1="31515" y1="76250" x2="32121" y2="76250"/>
                        <a14:foregroundMark x1="2626" y1="73750" x2="1616" y2="75000"/>
                        <a14:foregroundMark x1="37374" y1="71250" x2="37374" y2="71250"/>
                        <a14:foregroundMark x1="37172" y1="70000" x2="37576" y2="70625"/>
                        <a14:foregroundMark x1="16970" y1="63125" x2="16970" y2="64375"/>
                        <a14:foregroundMark x1="12121" y1="47500" x2="11717" y2="48750"/>
                        <a14:foregroundMark x1="16162" y1="17500" x2="15960" y2="16250"/>
                        <a14:foregroundMark x1="40404" y1="51875" x2="40808" y2="53750"/>
                        <a14:foregroundMark x1="74343" y1="34375" x2="74343" y2="36250"/>
                        <a14:foregroundMark x1="78788" y1="49375" x2="78586" y2="5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31140" cy="10804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60532" y="311347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52291" y="319932"/>
            <a:ext cx="1021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ABOUT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53091" y="311347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TOURS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4199" y="311347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EVENTS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45075" y="323109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GALLERY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79914" y="319932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CONTACT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-1" y="5443870"/>
            <a:ext cx="12188825" cy="1871330"/>
          </a:xfrm>
          <a:prstGeom prst="rect">
            <a:avLst/>
          </a:prstGeom>
          <a:solidFill>
            <a:schemeClr val="accent2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49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82" y="5700918"/>
            <a:ext cx="934746" cy="9347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5556" y1="44000" x2="47556" y2="4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111" y="5685612"/>
            <a:ext cx="940504" cy="9405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160" l="0" r="100000">
                        <a14:foregroundMark x1="45000" y1="55462" x2="62500" y2="49580"/>
                        <a14:foregroundMark x1="45000" y1="26050" x2="26667" y2="80672"/>
                        <a14:foregroundMark x1="74167" y1="46218" x2="62500" y2="82353"/>
                        <a14:foregroundMark x1="75833" y1="40336" x2="85000" y2="55462"/>
                        <a14:foregroundMark x1="20833" y1="57143" x2="38333" y2="59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92" y="5700918"/>
            <a:ext cx="939509" cy="9347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50343" y="6661881"/>
            <a:ext cx="1637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entury Gothic" panose="020B0502020202020204" pitchFamily="34" charset="0"/>
              </a:rPr>
              <a:t>Travel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75709" y="6661881"/>
            <a:ext cx="1637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entury Gothic" panose="020B0502020202020204" pitchFamily="34" charset="0"/>
              </a:rPr>
              <a:t>Enjoy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352799" y="6672126"/>
            <a:ext cx="1637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entury Gothic" panose="020B0502020202020204" pitchFamily="34" charset="0"/>
              </a:rPr>
              <a:t>Discover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1" y="7224650"/>
            <a:ext cx="12188825" cy="7512075"/>
          </a:xfrm>
          <a:prstGeom prst="rect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05707" tIns="102853" rIns="205707" bIns="1028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49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t="24179" r="-204" b="32822"/>
          <a:stretch/>
        </p:blipFill>
        <p:spPr>
          <a:xfrm flipH="1">
            <a:off x="1052323" y="11354755"/>
            <a:ext cx="10073896" cy="28613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9" t="27113" b="35235"/>
          <a:stretch/>
        </p:blipFill>
        <p:spPr>
          <a:xfrm>
            <a:off x="1016108" y="7872437"/>
            <a:ext cx="10110111" cy="284539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16107" y="7872436"/>
            <a:ext cx="1955693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CITY TOURS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50343" y="11354754"/>
            <a:ext cx="2357074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BEACH TOURS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75399" y="8297639"/>
            <a:ext cx="4435951" cy="110799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Discover the landmarks of Panama and learn about its culture and people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24027" y="11695813"/>
            <a:ext cx="4387323" cy="1446550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Gothic" panose="020B0502020202020204" pitchFamily="34" charset="0"/>
                <a:cs typeface="Helvetica" panose="020B0604020202020204" pitchFamily="34" charset="0"/>
              </a:rPr>
              <a:t>Relax in a Caribbean island and swim in one of the beaches with the clearest waters in the world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759171" y="9933899"/>
            <a:ext cx="2052179" cy="442674"/>
          </a:xfrm>
          <a:prstGeom prst="roundRect">
            <a:avLst/>
          </a:prstGeom>
          <a:solidFill>
            <a:srgbClr val="E1165C">
              <a:alpha val="6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Read more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785591" y="13413305"/>
            <a:ext cx="2052179" cy="442674"/>
          </a:xfrm>
          <a:prstGeom prst="roundRect">
            <a:avLst/>
          </a:prstGeom>
          <a:solidFill>
            <a:srgbClr val="E1165C">
              <a:alpha val="6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Read more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-32398" y="14736725"/>
            <a:ext cx="12221224" cy="1009688"/>
          </a:xfrm>
          <a:prstGeom prst="rect">
            <a:avLst/>
          </a:prstGeom>
          <a:solidFill>
            <a:srgbClr val="E1165C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49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27" y="14985488"/>
            <a:ext cx="543643" cy="54364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763" y="14988650"/>
            <a:ext cx="543643" cy="54364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99" y="14985488"/>
            <a:ext cx="543643" cy="5436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94216" y="15088033"/>
            <a:ext cx="5605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Rights Reserved © 2017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96904" y="3378738"/>
            <a:ext cx="78144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Century Gothic" panose="020B0502020202020204" pitchFamily="34" charset="0"/>
                <a:cs typeface="MV Boli" panose="02000500030200090000" pitchFamily="2" charset="0"/>
              </a:rPr>
              <a:t>The destination of your dreams is just one click away</a:t>
            </a:r>
          </a:p>
        </p:txBody>
      </p:sp>
    </p:spTree>
    <p:extLst>
      <p:ext uri="{BB962C8B-B14F-4D97-AF65-F5344CB8AC3E}">
        <p14:creationId xmlns:p14="http://schemas.microsoft.com/office/powerpoint/2010/main" val="399475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</TotalTime>
  <Words>62</Words>
  <Application>Microsoft Office PowerPoint</Application>
  <PresentationFormat>Custom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Century Gothic</vt:lpstr>
      <vt:lpstr>Helvetica</vt:lpstr>
      <vt:lpstr>MV Boli</vt:lpstr>
      <vt:lpstr>Office Theme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Génesis Yau Lamboglia</dc:creator>
  <cp:lastModifiedBy>Génesis Yau Lamboglia</cp:lastModifiedBy>
  <cp:revision>25</cp:revision>
  <dcterms:created xsi:type="dcterms:W3CDTF">2017-03-27T15:18:45Z</dcterms:created>
  <dcterms:modified xsi:type="dcterms:W3CDTF">2017-03-28T09:04:03Z</dcterms:modified>
</cp:coreProperties>
</file>